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43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78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623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274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396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864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811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124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24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1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52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902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63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439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54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910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731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631408C-CEC9-4BA9-B3D4-658AD4A67294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9615F4-2BCB-4C6B-AEAB-2AB2B01E7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8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401" y="2197290"/>
            <a:ext cx="8574622" cy="179897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СТРАТЕГИИ И ТЕХНИКИ ПРИКЛАДНОГО АНАЛИЗА ПОВЕДЕНИЯ КАК МЕТОДА КОРРЕКЦИИ АУТИСТИЧЕСКИХ РАССТРОЙСТВ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8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364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181" y="0"/>
            <a:ext cx="11955439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6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 настоящее время, к сожалению, в нашей стране и за рубежом наблюдается тенденция увеличения числа выявленных случаев у детей аутизмом. К проблеме «излечения» аутизма приковано внимание учёных и практиков различных научных профилей. Перед ними стоит задача: оказание помощи детям с аутизмом в преодолении некоторых симптомов данного расстройства; научить их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приспособливаться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к жизни в социуме.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До некоторого времени считалось, что единственным решением проблемы – помещение этих детей в специальные интернаты для умственно отсталых, что приносило больше вреда, чем пользы. Со временем стало ясно, что помочь детям с расстройствами аутистического спектра можно только при условии совместных усилий семьи и специалистов</a:t>
            </a:r>
            <a:r>
              <a:rPr lang="ru-RU" sz="105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Каждому ребёнку с аутизмом нужен индивидуальный подход, т.к. аутизм представляет собой широкий спектр поведенческих отклонений и поэтому рекомендовать одно универсальное средство для всех детей, страдающих аутизмом не представляет возможности.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Исходя из индивидуальных и конкретных особенностей ребёнка, для него составляется строго структурированная программа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обучения.Специалист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в ходе работы с ребёнком, эту программу периодически пересматривает и корректирует.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Коррекционную работу с детьми с РАС необходимо начинать как можно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раньше.При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правильно организованном обучении ребёнок делает большие успехи. </a:t>
            </a:r>
            <a:endParaRPr lang="ru-RU" dirty="0"/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Прикладной анализ поведения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один из самых востребованных методов в мировой практике реабилитации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аутистов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это научная дисциплина, основы которой были заложены Б.Ф. Скиннером в 50-х годах прошлого века2.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Анализом поведения является систематическое изучение факторов, влияющих на поведение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Sulzer-Azaroff&amp;Mayer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1991).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AppliedВehaviorАnalysis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(АВА) он же «Прикладной анализ поведения» (ПАП) – это дисциплина, занимающаяся применением поведенческой науки в реальных условиях в больницах и школах с целью решения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социально-значимых проблем, например, проблемы с поведением и учебой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Волк,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Risley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1968).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Скиннер придерживался мнения, что личность – это не что иное, как определенные формы поведения, которые приобретаются ребёнком посредством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оперантного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научения. </a:t>
            </a:r>
          </a:p>
        </p:txBody>
      </p:sp>
    </p:spTree>
    <p:extLst>
      <p:ext uri="{BB962C8B-B14F-4D97-AF65-F5344CB8AC3E}">
        <p14:creationId xmlns:p14="http://schemas.microsoft.com/office/powerpoint/2010/main" val="920213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3648" y="477672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Знание этих принципов функционирования поведения позволило исследователям разработать тактики, направленные на изменение поведения. Это в свою очередь и привело к появлению направления, получившего название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AppliedВehaviorАnalysis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(АВА)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Основная задача АВА – выявить цель поведения и, учитывая знание цели, смоделировать ненормативное поведение в социально одобряемое. </a:t>
            </a: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Программа АВА всегда строится на индивидуальной основе и разбивает сложные навыки на мелкие блоки. Перед тем, как использовать метод прикладного анализа поведения, проводится комплексное обследование навыков ребёнка с РАС. </a:t>
            </a: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Одним из наиболее распространенных поведенческих тестирований навыков детей с РАС является тест ABLLS-R Д.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Партингтона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Он позволяет понять - на каком уровне функционирования находится ребёнок: в каких областях он испытывает наибольшие затруднения и на каком уровне находятся его начальные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знания.Результаты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полученные в процессе тестирования ABLLS-R, обеспечат педагога-дефектолога информацией, которая может стать основой для разработки эффективной программы по обучению речи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иприобретением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социальных навыков ребёнка3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определены основные направления коррекции, важно изучить основные техники и базисные составляющие метода.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 ABA (прикладного анализа поведения), которая используется для уменьшения проблематичного поведения путем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поощрения или подкрепления альтернативного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(социально одобряемого)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выполняющего ту же функцию, называется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дифференциальным подкреплением альтернативного поведения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Подкрепление за нежелательное поведение при этом удерживается.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техникаширокоприменяется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коррекции различных поведенческих проблем, таких как агрессия, вспышки гнева,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самостимулирующее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и т.д.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поведения, указывающая на источник его подкрепления, как правило, находится в окружающей среде. </a:t>
            </a:r>
          </a:p>
        </p:txBody>
      </p:sp>
    </p:spTree>
    <p:extLst>
      <p:ext uri="{BB962C8B-B14F-4D97-AF65-F5344CB8AC3E}">
        <p14:creationId xmlns:p14="http://schemas.microsoft.com/office/powerpoint/2010/main" val="392790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732" y="149831"/>
            <a:ext cx="1197818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 точки зрения АВА, поведение имеет 4 основных цели: </a:t>
            </a:r>
          </a:p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• </a:t>
            </a:r>
            <a:r>
              <a:rPr lang="ru-RU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Социальное внимание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с целью получения социального внимания или любой реакции от других людей ребёнок может демонстрировать то или иное поведение (он может заставить взрослых посмотреть на него, посмеяться над ним, поиграть с ним, обнять его или поругать его; </a:t>
            </a:r>
            <a:endParaRPr lang="ru-RU" dirty="0"/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желаемых предметов или занятий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такое поведение, при котором ребёнок получает желаемый предмет или доступ к желаемому занятию (ребёнок кричит и вопит, пока родители не купят ему новую игрушку (желаемый предмет) или не отведут в цирк (занятие));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Побег или избегание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такое поведение, при котором ребёнок хочет чего-то избежать или покинуть какую-то ситуацию (ребёнок может проявлять агрессию, чтобы педагог или родители перестали с ним заниматься);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Сенсорная стимуляция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самостимулирующее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– это такое поведение, которое приносит ребёнку физиологическое удовлетворение (ребёнок раскачивается взад-вперед, потому что это доставляет ему удовольствие; в то время как другой ребенок потирает коленку, которую он ушиб о край стола. И в том, и другом случаях дети не пытаются получить внимание или что-то желаемое, как не пытаются и избежать каких-то внешних требований). 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очень динамичный процесс. Оно меняется в каждый конкретный момент времени. Поведенческий подход исследует, что будет происходить с поведением ребёнка в будущем или,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точнее,с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вероятностью возникновения поведения ребёнка в будущем.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Определив цель поведения ребёнка, можно его поведение подкрепить, т. е усилить или, наоборот, ослабить. 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этим различают: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положительное усиление (подкрепление)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такое поведение, которое позволяет ребёнку, что-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тополучить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которое приводит к появлению некоторого события, связанного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увеличениемвозникновения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этого поведения в будущем;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отрицательное усиление (подкрепление)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такое поведение, которое позволяет ребёнку чего-то избежать или приводит к тому, что нечто убирается.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760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027" y="0"/>
            <a:ext cx="1192359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Подкрепление (усиление)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— это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процесс,с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помощью которого целевое поведение усиливается, если подкрепление следует сразу после поведения и он является одним из важнейших принципов возникновения поведения в большинстве поведенческих программах. </a:t>
            </a: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Если специалист хочет закрепить желательное поведение, то сразу после выполнения задания следует одновременно подкрепление (усиление) и, наоборот, для того, чтобы ненормативное поведение не закреплялось – не следует его подкреплять. </a:t>
            </a:r>
          </a:p>
          <a:p>
            <a:pPr algn="just"/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Ослабление (наказание)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— это процесс, который следует сразу за поведением и при этом уменьшается вероятность возникновения этого поведения в будущем. Как в случае с усилением, различают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положительное ослабление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когда в окружающей среде после поведения что-то добавляется и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отрицательное ослабление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когда в окружающей среде в след за поведением что-то исчезает.</a:t>
            </a:r>
          </a:p>
          <a:p>
            <a:pPr algn="just"/>
            <a:r>
              <a:rPr lang="ru-RU" b="0" i="1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Угасаниереакции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это прекращение подкрепления того поведения, которое до этого усиливалось, т.е. после чего целевое поведение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угасает.Процедура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угасания реакции должна выполняться осторожно и только под наблюдением профессионалов, так как она сопровождается, так называемым, «взрывом». Перечислим основные характеристики «взрыва»: </a:t>
            </a: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• сильные эмоциональные реакции, в том числе, агрессия и истерики; </a:t>
            </a: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• появление новых видов поведения, которых до процедуры угасания не было</a:t>
            </a:r>
            <a:r>
              <a:rPr lang="ru-RU" sz="105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Таким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образом,АВА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на замену нежелательному поведению всегда дает альтернативное, т.к. первое имеет тенденцию повторяться при отсутствии другого «шаблона». К примеру, если ребёнок во время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канистерапии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(метод лечения и реабилитации с использованием специально отобранных и обученных собак) бьет собаку, то следует предоставить ребенку альтернативное поведение – научить гладить её, и каждый раз, когда ребёнок будет сам гладить её – поощрять его поведение значимыми для него вещами (стимулами). Наиболее вероятно, что впоследствии ребёнок будет только гладить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собаку,т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к. его неадаптивное поведение (избиение собаки) поставили на «вымирание» и никак не подкрепляли, а желательное поведение закреплялось положительными реакциями.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8169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676" y="327546"/>
            <a:ext cx="117871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Инструмент, с помощью которого специалист признаёт и сохраняет правильное поведение ребёнка, называется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наградой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или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b="0" i="1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подкреплением»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Они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могут быть самыми разными, в зависимости от предпочтений и нужд ребёнка. В качестве «первичных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подкрепителей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» специалист может использовать съедобные награды (орехи, изюм, фисташки, семечки, конфеты и др.), при этом нужно убедиться, что нет на них аллергии у ребёнка. </a:t>
            </a: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Таким образом, расстройства аутистического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спектрапредставляют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собой сложные нарушения психического развития, при котором наблюдаются, прежде всего, расстройства процессов коммуникации, поведенческие расстройства, трудности формирования эмоциональных контактов с внешним миром, окружающими людьми и, как результат, нарушение социальной адаптации. </a:t>
            </a: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Своевременная и адекватная коррекция аутизма играет огромное значение для успешной социализации детей с РАС в социум. </a:t>
            </a: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Прикладной анализ поведения (ABA) – это дисциплина, занимающаяся применением поведенческой науки в реальных условиях. </a:t>
            </a: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Стратегии и техники АВА помогают обеспечить продолжительные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изменения;учат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как правильно подкреплять альтернативное поведение, чтобы сделать его более выгодным, чем неуместное поведение; помогает создать для ребёнка мотивацию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следоватьпредпочтенномуи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более приемлемому поведению.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подкрепление альтернативного поведения — это прекрасный инструмент АВА, который, как правило, приводит к очень быстрым и значимым изменениям в поведении, а, следовательно, к успехам в обучении и социализации детей с РАС. </a:t>
            </a:r>
          </a:p>
        </p:txBody>
      </p:sp>
    </p:spTree>
    <p:extLst>
      <p:ext uri="{BB962C8B-B14F-4D97-AF65-F5344CB8AC3E}">
        <p14:creationId xmlns:p14="http://schemas.microsoft.com/office/powerpoint/2010/main" val="1121135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1461" y="860864"/>
            <a:ext cx="98491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</a:p>
          <a:p>
            <a:r>
              <a:rPr lang="ru-RU" sz="11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См.:Комплексный подход к работе с детьми с ранним детским аутизмом и вопросы подготовки специалистов: сборник научных трудов/под ред. О.В.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Кухарчук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О.И. Сусловой, Л.В. Шиповой. Саратов: ИЦ «Наука», 2013. С. 155. </a:t>
            </a:r>
          </a:p>
          <a:p>
            <a:r>
              <a:rPr lang="ru-RU" sz="11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См.:Использование прикладного анализа поведения в работе с аутичными детьми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Кухарчук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О.В., Рыжкова О.Н. В сборнике: Социокультурная интеграция и специальное образование Сборник научных статей. Электронное издание. Саратовский государственный университет имени Н.Г. Чернышевского. Москва, 2015. С. 316-320. </a:t>
            </a:r>
          </a:p>
          <a:p>
            <a:r>
              <a:rPr lang="ru-RU" sz="11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См.:Использование стандартизированных тестов для оценки первоначальных навыков//Аутизм. АВА-терапия. Прикладной анализ поведения АВА/URL: http://www.autism-ABA.blogspot.ru/2010/02/blog-post_09.html (дата обращения 15.02.2016 г.) </a:t>
            </a:r>
          </a:p>
          <a:p>
            <a:pPr algn="just"/>
            <a:r>
              <a:rPr lang="ru-RU" sz="1100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См.:Мелешкевич О.,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Эрц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Ю. Особые дети. Введение в прикладной анализ поведения (АВА): принципы коррекции проблемного поведения и стратегии обучения детей с расстройствами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аутического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спектра и другими особенностями развития. – Самара: Издательский дом «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Бахрах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-М», 2014. 208 с. </a:t>
            </a:r>
            <a:endParaRPr lang="ru-RU" sz="2000" b="0" i="0" u="none" strike="noStrike" baseline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7545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13</TotalTime>
  <Words>1603</Words>
  <Application>Microsoft Office PowerPoint</Application>
  <PresentationFormat>Широкоэкранный</PresentationFormat>
  <Paragraphs>48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Times New Roman</vt:lpstr>
      <vt:lpstr>Параллакс</vt:lpstr>
      <vt:lpstr>  СТРАТЕГИИ И ТЕХНИКИ ПРИКЛАДНОГО АНАЛИЗА ПОВЕДЕНИЯ КАК МЕТОДА КОРРЕКЦИИ АУТИСТИЧЕСКИХ РАССТРОЙСТВ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СТРАТЕГИИ И ТЕХНИКИ ПРИКЛАДНОГО АНАЛИЗА ПОВЕДЕНИЯ КАК МЕТОДА КОРРЕКЦИИ АУТИСТИЧЕСКИХ РАССТРОЙСТВ </dc:title>
  <dc:creator>usewr</dc:creator>
  <cp:lastModifiedBy>usewr</cp:lastModifiedBy>
  <cp:revision>3</cp:revision>
  <dcterms:created xsi:type="dcterms:W3CDTF">2020-09-12T12:00:45Z</dcterms:created>
  <dcterms:modified xsi:type="dcterms:W3CDTF">2020-09-12T12:14:43Z</dcterms:modified>
</cp:coreProperties>
</file>